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6CA682-541D-4415-BA97-9BD3F0F465FA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3CC161D-74AB-4DBF-BB46-9B7416797953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47639-3D70-47A2-8873-A9337D7C059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5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1F791B-0380-41DA-A5EF-825615B81732}"/>
              </a:ext>
            </a:extLst>
          </p:cNvPr>
          <p:cNvSpPr/>
          <p:nvPr/>
        </p:nvSpPr>
        <p:spPr>
          <a:xfrm>
            <a:off x="1152608" y="2819210"/>
            <a:ext cx="635485" cy="635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0G90N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7AFA5DD-E067-4133-80D2-C27557CEC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42437" y="2503051"/>
            <a:ext cx="2900077" cy="99103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AEBD30-6764-431C-B60F-D77031E860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25950" y="3617713"/>
            <a:ext cx="2900077" cy="9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6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34646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473</Words>
  <Application>Microsoft Office PowerPoint</Application>
  <PresentationFormat>宽屏</PresentationFormat>
  <Paragraphs>123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个人中心</vt:lpstr>
      <vt:lpstr>&lt; 我的订单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251</cp:revision>
  <dcterms:created xsi:type="dcterms:W3CDTF">2018-02-07T03:59:24Z</dcterms:created>
  <dcterms:modified xsi:type="dcterms:W3CDTF">2018-02-07T08:44:56Z</dcterms:modified>
</cp:coreProperties>
</file>